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8" r:id="rId2"/>
    <p:sldId id="267" r:id="rId3"/>
    <p:sldId id="265" r:id="rId4"/>
    <p:sldId id="260" r:id="rId5"/>
    <p:sldId id="257" r:id="rId6"/>
    <p:sldId id="258" r:id="rId7"/>
    <p:sldId id="266" r:id="rId8"/>
    <p:sldId id="259" r:id="rId9"/>
    <p:sldId id="263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56" autoAdjust="0"/>
    <p:restoredTop sz="94660"/>
  </p:normalViewPr>
  <p:slideViewPr>
    <p:cSldViewPr>
      <p:cViewPr varScale="1">
        <p:scale>
          <a:sx n="85" d="100"/>
          <a:sy n="85" d="100"/>
        </p:scale>
        <p:origin x="-1171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19FB-D738-4DA5-836F-C823DCD798DB}" type="datetimeFigureOut">
              <a:rPr lang="nl-NL" smtClean="0"/>
              <a:t>5-9-2017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0D27E-8DFB-4ED4-951E-92AD16A979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3685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19FB-D738-4DA5-836F-C823DCD798DB}" type="datetimeFigureOut">
              <a:rPr lang="nl-NL" smtClean="0"/>
              <a:t>5-9-2017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0D27E-8DFB-4ED4-951E-92AD16A979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0337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19FB-D738-4DA5-836F-C823DCD798DB}" type="datetimeFigureOut">
              <a:rPr lang="nl-NL" smtClean="0"/>
              <a:t>5-9-2017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0D27E-8DFB-4ED4-951E-92AD16A979CF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71379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19FB-D738-4DA5-836F-C823DCD798DB}" type="datetimeFigureOut">
              <a:rPr lang="nl-NL" smtClean="0"/>
              <a:t>5-9-2017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0D27E-8DFB-4ED4-951E-92AD16A979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56454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19FB-D738-4DA5-836F-C823DCD798DB}" type="datetimeFigureOut">
              <a:rPr lang="nl-NL" smtClean="0"/>
              <a:t>5-9-2017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0D27E-8DFB-4ED4-951E-92AD16A979CF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86048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19FB-D738-4DA5-836F-C823DCD798DB}" type="datetimeFigureOut">
              <a:rPr lang="nl-NL" smtClean="0"/>
              <a:t>5-9-2017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0D27E-8DFB-4ED4-951E-92AD16A979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7684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19FB-D738-4DA5-836F-C823DCD798DB}" type="datetimeFigureOut">
              <a:rPr lang="nl-NL" smtClean="0"/>
              <a:t>5-9-2017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0D27E-8DFB-4ED4-951E-92AD16A979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24611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19FB-D738-4DA5-836F-C823DCD798DB}" type="datetimeFigureOut">
              <a:rPr lang="nl-NL" smtClean="0"/>
              <a:t>5-9-2017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0D27E-8DFB-4ED4-951E-92AD16A979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2650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19FB-D738-4DA5-836F-C823DCD798DB}" type="datetimeFigureOut">
              <a:rPr lang="nl-NL" smtClean="0"/>
              <a:t>5-9-2017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0D27E-8DFB-4ED4-951E-92AD16A979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5724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19FB-D738-4DA5-836F-C823DCD798DB}" type="datetimeFigureOut">
              <a:rPr lang="nl-NL" smtClean="0"/>
              <a:t>5-9-2017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0D27E-8DFB-4ED4-951E-92AD16A979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8610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19FB-D738-4DA5-836F-C823DCD798DB}" type="datetimeFigureOut">
              <a:rPr lang="nl-NL" smtClean="0"/>
              <a:t>5-9-2017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0D27E-8DFB-4ED4-951E-92AD16A979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370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19FB-D738-4DA5-836F-C823DCD798DB}" type="datetimeFigureOut">
              <a:rPr lang="nl-NL" smtClean="0"/>
              <a:t>5-9-2017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0D27E-8DFB-4ED4-951E-92AD16A979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6499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19FB-D738-4DA5-836F-C823DCD798DB}" type="datetimeFigureOut">
              <a:rPr lang="nl-NL" smtClean="0"/>
              <a:t>5-9-2017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0D27E-8DFB-4ED4-951E-92AD16A979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3238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19FB-D738-4DA5-836F-C823DCD798DB}" type="datetimeFigureOut">
              <a:rPr lang="nl-NL" smtClean="0"/>
              <a:t>5-9-2017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0D27E-8DFB-4ED4-951E-92AD16A979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5903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19FB-D738-4DA5-836F-C823DCD798DB}" type="datetimeFigureOut">
              <a:rPr lang="nl-NL" smtClean="0"/>
              <a:t>5-9-2017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0D27E-8DFB-4ED4-951E-92AD16A979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5447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19FB-D738-4DA5-836F-C823DCD798DB}" type="datetimeFigureOut">
              <a:rPr lang="nl-NL" smtClean="0"/>
              <a:t>5-9-2017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0D27E-8DFB-4ED4-951E-92AD16A979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3585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019FB-D738-4DA5-836F-C823DCD798DB}" type="datetimeFigureOut">
              <a:rPr lang="nl-NL" smtClean="0"/>
              <a:t>5-9-2017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550D27E-8DFB-4ED4-951E-92AD16A979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9038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340768"/>
            <a:ext cx="4965700" cy="3035300"/>
          </a:xfrm>
        </p:spPr>
      </p:pic>
    </p:spTree>
    <p:extLst>
      <p:ext uri="{BB962C8B-B14F-4D97-AF65-F5344CB8AC3E}">
        <p14:creationId xmlns:p14="http://schemas.microsoft.com/office/powerpoint/2010/main" val="103832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722293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nl-NL" b="1" dirty="0" err="1" smtClean="0">
                <a:ln>
                  <a:prstDash val="solid"/>
                </a:ln>
                <a:solidFill>
                  <a:schemeClr val="accent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This</a:t>
            </a:r>
            <a:r>
              <a:rPr lang="nl-NL" b="1" dirty="0" smtClean="0">
                <a:ln>
                  <a:prstDash val="solid"/>
                </a:ln>
                <a:solidFill>
                  <a:schemeClr val="accent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is </a:t>
            </a:r>
            <a:r>
              <a:rPr lang="nl-NL" b="1" dirty="0" err="1" smtClean="0">
                <a:ln>
                  <a:prstDash val="solid"/>
                </a:ln>
                <a:solidFill>
                  <a:schemeClr val="accent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my</a:t>
            </a:r>
            <a:r>
              <a:rPr lang="nl-NL" b="1" dirty="0" smtClean="0">
                <a:ln>
                  <a:prstDash val="solid"/>
                </a:ln>
                <a:solidFill>
                  <a:schemeClr val="accent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nl-NL" b="1" dirty="0" err="1" smtClean="0">
                <a:ln>
                  <a:prstDash val="solid"/>
                </a:ln>
                <a:solidFill>
                  <a:schemeClr val="accent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favourite</a:t>
            </a:r>
            <a:r>
              <a:rPr lang="nl-NL" b="1" dirty="0">
                <a:ln>
                  <a:prstDash val="solid"/>
                </a:ln>
                <a:solidFill>
                  <a:schemeClr val="accent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nl-NL" b="1" dirty="0" smtClean="0">
                <a:ln>
                  <a:prstDash val="solid"/>
                </a:ln>
                <a:solidFill>
                  <a:schemeClr val="accent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artist</a:t>
            </a:r>
            <a:br>
              <a:rPr lang="nl-NL" b="1" dirty="0" smtClean="0">
                <a:ln>
                  <a:prstDash val="solid"/>
                </a:ln>
                <a:solidFill>
                  <a:schemeClr val="accent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lang="nl-NL" b="1" dirty="0" smtClean="0">
                <a:ln>
                  <a:prstDash val="solid"/>
                </a:ln>
                <a:solidFill>
                  <a:schemeClr val="accent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or DJ or </a:t>
            </a:r>
            <a:r>
              <a:rPr lang="nl-NL" b="1" dirty="0" err="1" smtClean="0">
                <a:ln>
                  <a:prstDash val="solid"/>
                </a:ln>
                <a:solidFill>
                  <a:schemeClr val="accent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athlete</a:t>
            </a:r>
            <a:r>
              <a:rPr lang="nl-NL" b="1" dirty="0" smtClean="0">
                <a:ln>
                  <a:prstDash val="solid"/>
                </a:ln>
                <a:solidFill>
                  <a:schemeClr val="accent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or moviestar</a:t>
            </a:r>
            <a:br>
              <a:rPr lang="nl-NL" b="1" dirty="0" smtClean="0">
                <a:ln>
                  <a:prstDash val="solid"/>
                </a:ln>
                <a:solidFill>
                  <a:schemeClr val="accent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lang="nl-NL" b="1" dirty="0" smtClean="0">
                <a:ln>
                  <a:prstDash val="solid"/>
                </a:ln>
                <a:solidFill>
                  <a:schemeClr val="accent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or……..</a:t>
            </a:r>
            <a:endParaRPr lang="nl-NL" b="1" dirty="0">
              <a:ln>
                <a:prstDash val="solid"/>
              </a:ln>
              <a:solidFill>
                <a:schemeClr val="accent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6146" name="Picture 2" descr="http://586c40.medialib.glogster.com/thumbnails/0b48c0f071b1d254b18cf1df79d0625938c7a3c2da8595a5e3dcdb58d1401509/my-fave-music-artists--sourc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36020">
            <a:off x="323075" y="2341150"/>
            <a:ext cx="3120346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epltalk.com/wp-content/uploads/2013/05/a-league-soccer-star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29526">
            <a:off x="4242309" y="2922878"/>
            <a:ext cx="3075955" cy="2286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709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6716" y="1556792"/>
            <a:ext cx="4153480" cy="4210638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499204" y="404664"/>
            <a:ext cx="8321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My family </a:t>
            </a:r>
            <a:r>
              <a:rPr lang="nl-NL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picture</a:t>
            </a:r>
            <a:endParaRPr lang="nl-NL" sz="4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43069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499204" y="404664"/>
            <a:ext cx="8321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My family </a:t>
            </a:r>
            <a:r>
              <a:rPr lang="nl-NL" sz="4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photo</a:t>
            </a:r>
            <a:endParaRPr lang="nl-NL" sz="4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911" y="2420888"/>
            <a:ext cx="2793851" cy="18954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74406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827583" y="404664"/>
            <a:ext cx="65527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Who</a:t>
            </a:r>
            <a:r>
              <a:rPr lang="nl-NL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is </a:t>
            </a:r>
            <a:r>
              <a:rPr lang="nl-NL" sz="4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who</a:t>
            </a:r>
            <a:r>
              <a:rPr lang="nl-NL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in </a:t>
            </a:r>
            <a:r>
              <a:rPr lang="nl-NL" sz="4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my</a:t>
            </a:r>
            <a:r>
              <a:rPr lang="nl-NL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family</a:t>
            </a:r>
            <a:endParaRPr lang="nl-NL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" name="Tekstvak 1"/>
          <p:cNvSpPr txBox="1"/>
          <p:nvPr/>
        </p:nvSpPr>
        <p:spPr>
          <a:xfrm>
            <a:off x="683568" y="1268760"/>
            <a:ext cx="734481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My (step)</a:t>
            </a:r>
            <a:r>
              <a:rPr lang="nl-NL" dirty="0" err="1" smtClean="0"/>
              <a:t>mother</a:t>
            </a:r>
            <a:r>
              <a:rPr lang="nl-NL" dirty="0" smtClean="0"/>
              <a:t> is…..</a:t>
            </a:r>
          </a:p>
          <a:p>
            <a:r>
              <a:rPr lang="nl-NL" dirty="0" err="1" smtClean="0"/>
              <a:t>She</a:t>
            </a:r>
            <a:r>
              <a:rPr lang="nl-NL" dirty="0" smtClean="0"/>
              <a:t> is ….. (</a:t>
            </a:r>
            <a:r>
              <a:rPr lang="nl-NL" dirty="0" err="1" smtClean="0"/>
              <a:t>how</a:t>
            </a:r>
            <a:r>
              <a:rPr lang="nl-NL" dirty="0" smtClean="0"/>
              <a:t> </a:t>
            </a:r>
            <a:r>
              <a:rPr lang="nl-NL" dirty="0" err="1" smtClean="0"/>
              <a:t>old</a:t>
            </a:r>
            <a:r>
              <a:rPr lang="nl-NL" dirty="0" smtClean="0"/>
              <a:t>?)</a:t>
            </a:r>
          </a:p>
          <a:p>
            <a:r>
              <a:rPr lang="nl-NL" dirty="0" err="1" smtClean="0"/>
              <a:t>She</a:t>
            </a:r>
            <a:r>
              <a:rPr lang="nl-NL" dirty="0" smtClean="0"/>
              <a:t> </a:t>
            </a:r>
            <a:r>
              <a:rPr lang="nl-NL" dirty="0" err="1" smtClean="0"/>
              <a:t>works</a:t>
            </a:r>
            <a:r>
              <a:rPr lang="nl-NL" dirty="0" smtClean="0"/>
              <a:t> as a …..</a:t>
            </a:r>
            <a:endParaRPr lang="nl-NL" dirty="0"/>
          </a:p>
          <a:p>
            <a:endParaRPr lang="nl-NL" dirty="0" smtClean="0"/>
          </a:p>
          <a:p>
            <a:r>
              <a:rPr lang="nl-NL" dirty="0" smtClean="0"/>
              <a:t>My (step)</a:t>
            </a:r>
            <a:r>
              <a:rPr lang="nl-NL" dirty="0" err="1" smtClean="0"/>
              <a:t>father</a:t>
            </a:r>
            <a:r>
              <a:rPr lang="nl-NL" dirty="0" smtClean="0"/>
              <a:t> is…..</a:t>
            </a:r>
          </a:p>
          <a:p>
            <a:r>
              <a:rPr lang="nl-NL" dirty="0" smtClean="0"/>
              <a:t>He is ….. </a:t>
            </a:r>
            <a:r>
              <a:rPr lang="nl-NL" dirty="0"/>
              <a:t>(</a:t>
            </a:r>
            <a:r>
              <a:rPr lang="nl-NL" dirty="0" err="1"/>
              <a:t>how</a:t>
            </a:r>
            <a:r>
              <a:rPr lang="nl-NL" dirty="0"/>
              <a:t> </a:t>
            </a:r>
            <a:r>
              <a:rPr lang="nl-NL" dirty="0" err="1"/>
              <a:t>old</a:t>
            </a:r>
            <a:r>
              <a:rPr lang="nl-NL" dirty="0"/>
              <a:t>?)</a:t>
            </a:r>
          </a:p>
          <a:p>
            <a:r>
              <a:rPr lang="nl-NL" dirty="0" smtClean="0"/>
              <a:t>He </a:t>
            </a:r>
            <a:r>
              <a:rPr lang="nl-NL" dirty="0" err="1" smtClean="0"/>
              <a:t>works</a:t>
            </a:r>
            <a:r>
              <a:rPr lang="nl-NL" dirty="0" smtClean="0"/>
              <a:t> as a …..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I have </a:t>
            </a:r>
            <a:r>
              <a:rPr lang="nl-NL" dirty="0" err="1"/>
              <a:t>got</a:t>
            </a:r>
            <a:r>
              <a:rPr lang="nl-NL" dirty="0"/>
              <a:t> …. sisters </a:t>
            </a:r>
            <a:r>
              <a:rPr lang="nl-NL" dirty="0" err="1"/>
              <a:t>and</a:t>
            </a:r>
            <a:r>
              <a:rPr lang="nl-NL" dirty="0"/>
              <a:t> …. </a:t>
            </a:r>
            <a:r>
              <a:rPr lang="nl-NL" dirty="0" err="1"/>
              <a:t>brothers</a:t>
            </a:r>
            <a:r>
              <a:rPr lang="nl-NL" dirty="0"/>
              <a:t>.</a:t>
            </a:r>
          </a:p>
          <a:p>
            <a:r>
              <a:rPr lang="nl-NL" dirty="0" err="1" smtClean="0"/>
              <a:t>She</a:t>
            </a:r>
            <a:r>
              <a:rPr lang="nl-NL" dirty="0" smtClean="0"/>
              <a:t>/he/</a:t>
            </a:r>
            <a:r>
              <a:rPr lang="nl-NL" dirty="0" err="1" smtClean="0"/>
              <a:t>they</a:t>
            </a:r>
            <a:r>
              <a:rPr lang="nl-NL" dirty="0" smtClean="0"/>
              <a:t> are </a:t>
            </a:r>
            <a:r>
              <a:rPr lang="nl-NL" dirty="0" err="1" smtClean="0"/>
              <a:t>called</a:t>
            </a:r>
            <a:r>
              <a:rPr lang="nl-NL" dirty="0" smtClean="0"/>
              <a:t> …..</a:t>
            </a:r>
          </a:p>
          <a:p>
            <a:r>
              <a:rPr lang="nl-NL" dirty="0" smtClean="0"/>
              <a:t>My </a:t>
            </a:r>
            <a:r>
              <a:rPr lang="nl-NL" dirty="0" err="1" smtClean="0"/>
              <a:t>brother</a:t>
            </a:r>
            <a:r>
              <a:rPr lang="nl-NL" dirty="0" smtClean="0"/>
              <a:t>(s)/sister(s) is/are ….. </a:t>
            </a:r>
            <a:r>
              <a:rPr lang="nl-NL" dirty="0"/>
              <a:t>(</a:t>
            </a:r>
            <a:r>
              <a:rPr lang="nl-NL" dirty="0" err="1"/>
              <a:t>how</a:t>
            </a:r>
            <a:r>
              <a:rPr lang="nl-NL" dirty="0"/>
              <a:t> </a:t>
            </a:r>
            <a:r>
              <a:rPr lang="nl-NL" dirty="0" err="1"/>
              <a:t>old</a:t>
            </a:r>
            <a:r>
              <a:rPr lang="nl-NL" dirty="0"/>
              <a:t>?)</a:t>
            </a:r>
          </a:p>
          <a:p>
            <a:r>
              <a:rPr lang="nl-NL" dirty="0" smtClean="0"/>
              <a:t>He/</a:t>
            </a:r>
            <a:r>
              <a:rPr lang="nl-NL" dirty="0" err="1" smtClean="0"/>
              <a:t>she</a:t>
            </a:r>
            <a:r>
              <a:rPr lang="nl-NL" dirty="0" smtClean="0"/>
              <a:t> studies…./</a:t>
            </a:r>
            <a:r>
              <a:rPr lang="nl-NL" dirty="0" err="1" smtClean="0"/>
              <a:t>works</a:t>
            </a:r>
            <a:r>
              <a:rPr lang="nl-NL" dirty="0" smtClean="0"/>
              <a:t> as a …..</a:t>
            </a:r>
          </a:p>
          <a:p>
            <a:endParaRPr lang="nl-NL" dirty="0"/>
          </a:p>
          <a:p>
            <a:r>
              <a:rPr lang="nl-NL" dirty="0" smtClean="0"/>
              <a:t>My pet(s) are ….</a:t>
            </a:r>
          </a:p>
          <a:p>
            <a:endParaRPr lang="nl-NL" dirty="0"/>
          </a:p>
          <a:p>
            <a:r>
              <a:rPr lang="nl-NL" dirty="0" smtClean="0"/>
              <a:t>I have </a:t>
            </a:r>
            <a:r>
              <a:rPr lang="nl-NL" dirty="0" err="1" smtClean="0"/>
              <a:t>got</a:t>
            </a:r>
            <a:r>
              <a:rPr lang="nl-NL" dirty="0" smtClean="0"/>
              <a:t> …. </a:t>
            </a:r>
            <a:r>
              <a:rPr lang="nl-NL" dirty="0" err="1"/>
              <a:t>u</a:t>
            </a:r>
            <a:r>
              <a:rPr lang="nl-NL" dirty="0" err="1" smtClean="0"/>
              <a:t>ncles</a:t>
            </a:r>
            <a:r>
              <a:rPr lang="nl-NL" dirty="0" smtClean="0"/>
              <a:t>/</a:t>
            </a:r>
            <a:r>
              <a:rPr lang="nl-NL" dirty="0" err="1" smtClean="0"/>
              <a:t>aunts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0209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2348880"/>
            <a:ext cx="7272808" cy="1368152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nl-NL" b="1" dirty="0" smtClean="0">
                <a:ln w="11430"/>
                <a:solidFill>
                  <a:schemeClr val="accent2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nl-NL" b="1" dirty="0" smtClean="0">
                <a:ln w="11430"/>
                <a:solidFill>
                  <a:schemeClr val="accent2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nl-NL" sz="3200" b="1" dirty="0" err="1" smtClean="0">
                <a:ln w="11430"/>
                <a:solidFill>
                  <a:schemeClr val="accent2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Photos</a:t>
            </a:r>
            <a:r>
              <a:rPr lang="nl-NL" sz="3200" b="1" dirty="0" smtClean="0">
                <a:ln w="11430"/>
                <a:solidFill>
                  <a:schemeClr val="accent2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of </a:t>
            </a:r>
            <a:r>
              <a:rPr lang="nl-NL" sz="3200" b="1" dirty="0" err="1" smtClean="0">
                <a:ln w="11430"/>
                <a:solidFill>
                  <a:schemeClr val="accent2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the</a:t>
            </a:r>
            <a:r>
              <a:rPr lang="nl-NL" sz="3200" b="1" dirty="0" smtClean="0">
                <a:ln w="11430"/>
                <a:solidFill>
                  <a:schemeClr val="accent2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rest of </a:t>
            </a:r>
            <a:r>
              <a:rPr lang="nl-NL" sz="3200" b="1" dirty="0" err="1" smtClean="0">
                <a:ln w="11430"/>
                <a:solidFill>
                  <a:schemeClr val="accent2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my</a:t>
            </a:r>
            <a:r>
              <a:rPr lang="nl-NL" sz="3200" b="1" dirty="0" smtClean="0">
                <a:ln w="11430"/>
                <a:solidFill>
                  <a:schemeClr val="accent2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family</a:t>
            </a:r>
            <a:endParaRPr lang="nl-NL" sz="3200" b="1" dirty="0">
              <a:ln w="11430"/>
              <a:solidFill>
                <a:schemeClr val="accent2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Tekstvak 2"/>
          <p:cNvSpPr txBox="1"/>
          <p:nvPr/>
        </p:nvSpPr>
        <p:spPr>
          <a:xfrm rot="664353">
            <a:off x="4137451" y="1376073"/>
            <a:ext cx="2952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/>
              <a:t>Don’t</a:t>
            </a:r>
            <a:r>
              <a:rPr lang="nl-NL" dirty="0" smtClean="0"/>
              <a:t> </a:t>
            </a:r>
            <a:r>
              <a:rPr lang="nl-NL" dirty="0" err="1" smtClean="0"/>
              <a:t>forget</a:t>
            </a:r>
            <a:r>
              <a:rPr lang="nl-NL" dirty="0" smtClean="0"/>
              <a:t>: </a:t>
            </a:r>
            <a:r>
              <a:rPr lang="nl-NL" dirty="0" err="1" smtClean="0"/>
              <a:t>who</a:t>
            </a:r>
            <a:r>
              <a:rPr lang="nl-NL" dirty="0" smtClean="0"/>
              <a:t> is </a:t>
            </a:r>
            <a:r>
              <a:rPr lang="nl-NL" dirty="0" err="1" smtClean="0"/>
              <a:t>who</a:t>
            </a:r>
            <a:r>
              <a:rPr lang="nl-NL" dirty="0" smtClean="0"/>
              <a:t>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66734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nl-NL" b="1" dirty="0" err="1" smtClean="0">
                <a:ln/>
                <a:solidFill>
                  <a:schemeClr val="accent2"/>
                </a:solidFill>
              </a:rPr>
              <a:t>This</a:t>
            </a:r>
            <a:r>
              <a:rPr lang="nl-NL" b="1" dirty="0" smtClean="0">
                <a:ln/>
                <a:solidFill>
                  <a:schemeClr val="accent2"/>
                </a:solidFill>
              </a:rPr>
              <a:t> is </a:t>
            </a:r>
            <a:r>
              <a:rPr lang="nl-NL" b="1" dirty="0" err="1" smtClean="0">
                <a:ln/>
                <a:solidFill>
                  <a:schemeClr val="accent2"/>
                </a:solidFill>
              </a:rPr>
              <a:t>my</a:t>
            </a:r>
            <a:r>
              <a:rPr lang="nl-NL" b="1" dirty="0" smtClean="0">
                <a:ln/>
                <a:solidFill>
                  <a:schemeClr val="accent2"/>
                </a:solidFill>
              </a:rPr>
              <a:t> home </a:t>
            </a:r>
            <a:br>
              <a:rPr lang="nl-NL" b="1" dirty="0" smtClean="0">
                <a:ln/>
                <a:solidFill>
                  <a:schemeClr val="accent2"/>
                </a:solidFill>
              </a:rPr>
            </a:br>
            <a:r>
              <a:rPr lang="nl-NL" b="1" dirty="0" err="1" smtClean="0">
                <a:ln/>
                <a:solidFill>
                  <a:schemeClr val="accent2"/>
                </a:solidFill>
              </a:rPr>
              <a:t>and</a:t>
            </a:r>
            <a:r>
              <a:rPr lang="nl-NL" b="1" dirty="0" smtClean="0">
                <a:ln/>
                <a:solidFill>
                  <a:schemeClr val="accent2"/>
                </a:solidFill>
              </a:rPr>
              <a:t> </a:t>
            </a:r>
            <a:r>
              <a:rPr lang="nl-NL" b="1" dirty="0" err="1" smtClean="0">
                <a:ln/>
                <a:solidFill>
                  <a:schemeClr val="accent2"/>
                </a:solidFill>
              </a:rPr>
              <a:t>my</a:t>
            </a:r>
            <a:r>
              <a:rPr lang="nl-NL" b="1" dirty="0" smtClean="0">
                <a:ln/>
                <a:solidFill>
                  <a:schemeClr val="accent2"/>
                </a:solidFill>
              </a:rPr>
              <a:t> room</a:t>
            </a:r>
            <a:endParaRPr lang="nl-NL" b="1" dirty="0">
              <a:ln/>
              <a:solidFill>
                <a:schemeClr val="accent2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334" y="1772816"/>
            <a:ext cx="4322850" cy="432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9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15000" cy="1143000"/>
          </a:xfrm>
          <a:ln>
            <a:noFill/>
          </a:ln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nl-NL" b="1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Photos</a:t>
            </a:r>
            <a:r>
              <a:rPr lang="nl-NL" b="1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of </a:t>
            </a:r>
            <a:r>
              <a:rPr lang="nl-NL" b="1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my</a:t>
            </a:r>
            <a:r>
              <a:rPr lang="nl-NL" b="1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nl-NL" b="1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friend</a:t>
            </a:r>
            <a:r>
              <a:rPr lang="nl-NL" b="1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(s)</a:t>
            </a:r>
            <a:endParaRPr lang="nl-NL" b="1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Tekstvak 2"/>
          <p:cNvSpPr txBox="1"/>
          <p:nvPr/>
        </p:nvSpPr>
        <p:spPr>
          <a:xfrm rot="664353">
            <a:off x="4625566" y="1586406"/>
            <a:ext cx="4126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/>
              <a:t>Don’t</a:t>
            </a:r>
            <a:r>
              <a:rPr lang="nl-NL" dirty="0" smtClean="0"/>
              <a:t> </a:t>
            </a:r>
            <a:r>
              <a:rPr lang="nl-NL" dirty="0" err="1" smtClean="0"/>
              <a:t>forget</a:t>
            </a:r>
            <a:r>
              <a:rPr lang="nl-NL" dirty="0" smtClean="0"/>
              <a:t>: </a:t>
            </a:r>
            <a:r>
              <a:rPr lang="nl-NL" dirty="0" err="1" smtClean="0"/>
              <a:t>who</a:t>
            </a:r>
            <a:r>
              <a:rPr lang="nl-NL" dirty="0" smtClean="0"/>
              <a:t> is </a:t>
            </a:r>
            <a:r>
              <a:rPr lang="nl-NL" dirty="0" err="1" smtClean="0"/>
              <a:t>who</a:t>
            </a:r>
            <a:r>
              <a:rPr lang="nl-NL" dirty="0" smtClean="0"/>
              <a:t>?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2348511"/>
            <a:ext cx="2219325" cy="206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17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51104" cy="11430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nl-NL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This</a:t>
            </a:r>
            <a:r>
              <a:rPr lang="nl-NL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is </a:t>
            </a:r>
            <a:r>
              <a:rPr lang="nl-NL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what</a:t>
            </a:r>
            <a:r>
              <a:rPr lang="nl-NL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I </a:t>
            </a:r>
            <a:r>
              <a:rPr lang="nl-NL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like</a:t>
            </a:r>
            <a:r>
              <a:rPr lang="nl-NL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nl-NL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to</a:t>
            </a:r>
            <a:r>
              <a:rPr lang="nl-NL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do</a:t>
            </a:r>
            <a:endParaRPr lang="nl-NL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100" name="Picture 4" descr="http://img1.123freevectors.com/wp-content/uploads/new/icon/075-smiley-face-vector-art-free-download-l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17" r="13968"/>
          <a:stretch/>
        </p:blipFill>
        <p:spPr bwMode="auto">
          <a:xfrm>
            <a:off x="3030394" y="1700808"/>
            <a:ext cx="1704716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217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7272808" cy="11430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nl-NL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This</a:t>
            </a:r>
            <a:r>
              <a:rPr lang="nl-NL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is </a:t>
            </a:r>
            <a:r>
              <a:rPr lang="nl-NL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what</a:t>
            </a:r>
            <a:r>
              <a:rPr lang="nl-NL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I do NOT </a:t>
            </a:r>
            <a:r>
              <a:rPr lang="nl-NL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like</a:t>
            </a:r>
            <a:r>
              <a:rPr lang="nl-NL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nl-NL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to</a:t>
            </a:r>
            <a:r>
              <a:rPr lang="nl-NL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do</a:t>
            </a:r>
            <a:endParaRPr lang="nl-NL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122" name="Picture 2" descr="http://img2.wikia.nocookie.net/__cb20131020134253/teenbeachmovie/images/b/bf/Sad-face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22" t="10061" r="16841" b="4182"/>
          <a:stretch/>
        </p:blipFill>
        <p:spPr bwMode="auto">
          <a:xfrm>
            <a:off x="3124820" y="1772816"/>
            <a:ext cx="1526207" cy="1484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965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456</TotalTime>
  <Words>132</Words>
  <Application>Microsoft Office PowerPoint</Application>
  <PresentationFormat>Diavoorstelling (4:3)</PresentationFormat>
  <Paragraphs>28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Facet</vt:lpstr>
      <vt:lpstr>PowerPoint-presentatie</vt:lpstr>
      <vt:lpstr>PowerPoint-presentatie</vt:lpstr>
      <vt:lpstr>PowerPoint-presentatie</vt:lpstr>
      <vt:lpstr>PowerPoint-presentatie</vt:lpstr>
      <vt:lpstr> Photos of the rest of my family</vt:lpstr>
      <vt:lpstr>This is my home  and my room</vt:lpstr>
      <vt:lpstr>Photos of my friend(s)</vt:lpstr>
      <vt:lpstr>This is what I like to do</vt:lpstr>
      <vt:lpstr>This is what I do NOT like to do</vt:lpstr>
      <vt:lpstr>This is my favourite artist or DJ or athlete or moviestar or……..</vt:lpstr>
    </vt:vector>
  </TitlesOfParts>
  <Company>ROC A12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Kraijnbrink, A.</dc:creator>
  <cp:lastModifiedBy>Kraijnbrink, A.</cp:lastModifiedBy>
  <cp:revision>33</cp:revision>
  <dcterms:created xsi:type="dcterms:W3CDTF">2014-09-07T17:17:54Z</dcterms:created>
  <dcterms:modified xsi:type="dcterms:W3CDTF">2017-09-05T14:35:24Z</dcterms:modified>
</cp:coreProperties>
</file>